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9" r:id="rId14"/>
    <p:sldId id="268" r:id="rId15"/>
    <p:sldId id="272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A11"/>
    <a:srgbClr val="FFFFFF"/>
    <a:srgbClr val="FBFBFB"/>
    <a:srgbClr val="129F85"/>
    <a:srgbClr val="297FB6"/>
    <a:srgbClr val="767171"/>
    <a:srgbClr val="9BBA5A"/>
    <a:srgbClr val="C03727"/>
    <a:srgbClr val="4B2C50"/>
    <a:srgbClr val="2D3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720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A19A1-8975-4572-9899-BCC69A98747D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</dgm:pt>
    <dgm:pt modelId="{6A41D4B1-2873-4885-8EC0-DF817E213835}">
      <dgm:prSet phldrT="[텍스트]" custT="1"/>
      <dgm:spPr>
        <a:solidFill>
          <a:srgbClr val="129F85"/>
        </a:solidFill>
        <a:ln>
          <a:noFill/>
        </a:ln>
      </dgm:spPr>
      <dgm:t>
        <a:bodyPr/>
        <a:lstStyle/>
        <a:p>
          <a:pPr latinLnBrk="1"/>
          <a:r>
            <a:rPr lang="en-US" altLang="ko-KR" sz="1200" dirty="0" err="1" smtClean="0"/>
            <a:t>MainFlight</a:t>
          </a:r>
          <a:endParaRPr lang="en-US" altLang="ko-KR" sz="1200" dirty="0" smtClean="0"/>
        </a:p>
        <a:p>
          <a:pPr latinLnBrk="1"/>
          <a:r>
            <a:rPr lang="en-US" altLang="ko-KR" sz="1200" dirty="0" smtClean="0"/>
            <a:t>Scene</a:t>
          </a:r>
          <a:endParaRPr lang="ko-KR" altLang="en-US" sz="1200" dirty="0"/>
        </a:p>
      </dgm:t>
    </dgm:pt>
    <dgm:pt modelId="{B4CCB588-7C3E-4E67-AAD3-A3AB12520C5B}" type="parTrans" cxnId="{6E2F522F-688B-4075-BCB2-C7A7F7214C00}">
      <dgm:prSet/>
      <dgm:spPr/>
      <dgm:t>
        <a:bodyPr/>
        <a:lstStyle/>
        <a:p>
          <a:pPr latinLnBrk="1"/>
          <a:endParaRPr lang="ko-KR" altLang="en-US"/>
        </a:p>
      </dgm:t>
    </dgm:pt>
    <dgm:pt modelId="{2A5F2BF3-E6FC-45CB-9566-3CB76FEAA35C}" type="sibTrans" cxnId="{6E2F522F-688B-4075-BCB2-C7A7F7214C00}">
      <dgm:prSet/>
      <dgm:spPr>
        <a:solidFill>
          <a:srgbClr val="129F85"/>
        </a:solidFill>
      </dgm:spPr>
      <dgm:t>
        <a:bodyPr/>
        <a:lstStyle/>
        <a:p>
          <a:pPr latinLnBrk="1"/>
          <a:endParaRPr lang="ko-KR" altLang="en-US"/>
        </a:p>
      </dgm:t>
    </dgm:pt>
    <dgm:pt modelId="{4BFC39ED-19D4-4F2D-B3D9-D236E17D352C}">
      <dgm:prSet phldrT="[텍스트]" custT="1"/>
      <dgm:spPr>
        <a:solidFill>
          <a:srgbClr val="C03727"/>
        </a:solidFill>
        <a:ln>
          <a:noFill/>
        </a:ln>
      </dgm:spPr>
      <dgm:t>
        <a:bodyPr/>
        <a:lstStyle/>
        <a:p>
          <a:pPr latinLnBrk="1"/>
          <a:r>
            <a:rPr lang="en-US" altLang="ko-KR" sz="1600" dirty="0" smtClean="0"/>
            <a:t>Death</a:t>
          </a:r>
          <a:endParaRPr lang="en-US" altLang="ko-KR" sz="1400" dirty="0" smtClean="0"/>
        </a:p>
        <a:p>
          <a:pPr latinLnBrk="1"/>
          <a:r>
            <a:rPr lang="en-US" altLang="ko-KR" sz="1400" dirty="0" smtClean="0"/>
            <a:t>Screen</a:t>
          </a:r>
          <a:endParaRPr lang="ko-KR" altLang="en-US" sz="1400" dirty="0"/>
        </a:p>
      </dgm:t>
    </dgm:pt>
    <dgm:pt modelId="{138FEBE6-FD08-4A80-9D84-D33DF8B1E970}" type="parTrans" cxnId="{DE560D76-CBD6-47DB-8D69-23734F966926}">
      <dgm:prSet/>
      <dgm:spPr/>
      <dgm:t>
        <a:bodyPr/>
        <a:lstStyle/>
        <a:p>
          <a:pPr latinLnBrk="1"/>
          <a:endParaRPr lang="ko-KR" altLang="en-US"/>
        </a:p>
      </dgm:t>
    </dgm:pt>
    <dgm:pt modelId="{DC766B84-B413-421D-B91F-25FAEBC7FE28}" type="sibTrans" cxnId="{DE560D76-CBD6-47DB-8D69-23734F966926}">
      <dgm:prSet/>
      <dgm:spPr>
        <a:solidFill>
          <a:srgbClr val="C03727"/>
        </a:solidFill>
      </dgm:spPr>
      <dgm:t>
        <a:bodyPr/>
        <a:lstStyle/>
        <a:p>
          <a:pPr latinLnBrk="1"/>
          <a:endParaRPr lang="ko-KR" altLang="en-US"/>
        </a:p>
      </dgm:t>
    </dgm:pt>
    <dgm:pt modelId="{4C7A5078-CD95-4936-B730-DDA1825DBCEB}">
      <dgm:prSet phldrT="[텍스트]" custT="1"/>
      <dgm:spPr>
        <a:solidFill>
          <a:srgbClr val="F19A11"/>
        </a:solidFill>
        <a:ln>
          <a:noFill/>
        </a:ln>
      </dgm:spPr>
      <dgm:t>
        <a:bodyPr/>
        <a:lstStyle/>
        <a:p>
          <a:pPr latinLnBrk="1"/>
          <a:r>
            <a:rPr lang="en-US" altLang="ko-KR" sz="1600" dirty="0" smtClean="0"/>
            <a:t>Main</a:t>
          </a:r>
        </a:p>
        <a:p>
          <a:pPr latinLnBrk="1"/>
          <a:r>
            <a:rPr lang="en-US" altLang="ko-KR" sz="1600" dirty="0" smtClean="0"/>
            <a:t>Menu</a:t>
          </a:r>
          <a:endParaRPr lang="ko-KR" altLang="en-US" sz="1600" dirty="0"/>
        </a:p>
      </dgm:t>
    </dgm:pt>
    <dgm:pt modelId="{35BB6217-4177-4243-98E2-E27D2CCDF4CE}" type="parTrans" cxnId="{D942D870-4FED-4838-9848-873192287759}">
      <dgm:prSet/>
      <dgm:spPr/>
      <dgm:t>
        <a:bodyPr/>
        <a:lstStyle/>
        <a:p>
          <a:pPr latinLnBrk="1"/>
          <a:endParaRPr lang="ko-KR" altLang="en-US"/>
        </a:p>
      </dgm:t>
    </dgm:pt>
    <dgm:pt modelId="{3C468D3D-C715-45FC-AAA7-03640F7D01D9}" type="sibTrans" cxnId="{D942D870-4FED-4838-9848-873192287759}">
      <dgm:prSet/>
      <dgm:spPr>
        <a:solidFill>
          <a:srgbClr val="F19A11"/>
        </a:solidFill>
        <a:ln>
          <a:solidFill>
            <a:srgbClr val="F19A1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4E5D54-0DB4-4482-B58D-35C6DF8896B2}">
      <dgm:prSet phldrT="[텍스트]"/>
      <dgm:spPr>
        <a:solidFill>
          <a:srgbClr val="4B2C50"/>
        </a:solidFill>
      </dgm:spPr>
      <dgm:t>
        <a:bodyPr/>
        <a:lstStyle/>
        <a:p>
          <a:pPr latinLnBrk="1"/>
          <a:r>
            <a:rPr lang="en-US" altLang="ko-KR" b="1" dirty="0" smtClean="0"/>
            <a:t>Game</a:t>
          </a:r>
          <a:endParaRPr lang="ko-KR" altLang="en-US" b="1" dirty="0"/>
        </a:p>
      </dgm:t>
    </dgm:pt>
    <dgm:pt modelId="{C5CD90F4-F22F-44F7-A7A4-09D40CA09562}" type="parTrans" cxnId="{AD82FA8D-F67F-46D9-9408-733D9362BAE8}">
      <dgm:prSet/>
      <dgm:spPr/>
      <dgm:t>
        <a:bodyPr/>
        <a:lstStyle/>
        <a:p>
          <a:pPr latinLnBrk="1"/>
          <a:endParaRPr lang="ko-KR" altLang="en-US"/>
        </a:p>
      </dgm:t>
    </dgm:pt>
    <dgm:pt modelId="{894A8863-A965-4AEF-BF6E-F1ADACCE4503}" type="sibTrans" cxnId="{AD82FA8D-F67F-46D9-9408-733D9362BAE8}">
      <dgm:prSet/>
      <dgm:spPr/>
      <dgm:t>
        <a:bodyPr/>
        <a:lstStyle/>
        <a:p>
          <a:pPr latinLnBrk="1"/>
          <a:endParaRPr lang="ko-KR" altLang="en-US"/>
        </a:p>
      </dgm:t>
    </dgm:pt>
    <dgm:pt modelId="{A46F4B59-1B20-4DA4-B5B5-F2474E29B299}" type="pres">
      <dgm:prSet presAssocID="{414A19A1-8975-4572-9899-BCC69A9874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78CDFC-3AFE-4441-9050-85E285F65425}" type="pres">
      <dgm:prSet presAssocID="{8C4E5D54-0DB4-4482-B58D-35C6DF8896B2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7ACFD52-AB17-4177-A17C-3ABFA7511981}" type="pres">
      <dgm:prSet presAssocID="{6A41D4B1-2873-4885-8EC0-DF817E21383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6365F2-0EDF-4C93-B527-57F0FB5FAB9A}" type="pres">
      <dgm:prSet presAssocID="{6A41D4B1-2873-4885-8EC0-DF817E213835}" presName="dummy" presStyleCnt="0"/>
      <dgm:spPr/>
    </dgm:pt>
    <dgm:pt modelId="{C4C522DC-C5A2-4528-83B2-46830AD5ECD2}" type="pres">
      <dgm:prSet presAssocID="{2A5F2BF3-E6FC-45CB-9566-3CB76FEAA35C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ADE6AA4-CB91-4AB3-87BF-A13514D73A30}" type="pres">
      <dgm:prSet presAssocID="{4BFC39ED-19D4-4F2D-B3D9-D236E17D3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93AF10-4692-4368-9941-E78633D3E57B}" type="pres">
      <dgm:prSet presAssocID="{4BFC39ED-19D4-4F2D-B3D9-D236E17D352C}" presName="dummy" presStyleCnt="0"/>
      <dgm:spPr/>
    </dgm:pt>
    <dgm:pt modelId="{59489D64-8DF7-44F4-854B-C937F6E575BE}" type="pres">
      <dgm:prSet presAssocID="{DC766B84-B413-421D-B91F-25FAEBC7FE28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420AD-CBEE-43E4-8245-A9B59E997710}" type="pres">
      <dgm:prSet presAssocID="{4C7A5078-CD95-4936-B730-DDA1825DBC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3C9502-3B1E-4B34-9C3B-3DF401DB74D3}" type="pres">
      <dgm:prSet presAssocID="{4C7A5078-CD95-4936-B730-DDA1825DBCEB}" presName="dummy" presStyleCnt="0"/>
      <dgm:spPr/>
    </dgm:pt>
    <dgm:pt modelId="{DC945105-8A4A-4AA8-BBF3-09AAD7BD438C}" type="pres">
      <dgm:prSet presAssocID="{3C468D3D-C715-45FC-AAA7-03640F7D01D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6E2F522F-688B-4075-BCB2-C7A7F7214C00}" srcId="{8C4E5D54-0DB4-4482-B58D-35C6DF8896B2}" destId="{6A41D4B1-2873-4885-8EC0-DF817E213835}" srcOrd="0" destOrd="0" parTransId="{B4CCB588-7C3E-4E67-AAD3-A3AB12520C5B}" sibTransId="{2A5F2BF3-E6FC-45CB-9566-3CB76FEAA35C}"/>
    <dgm:cxn modelId="{6B5827A4-1121-4382-A60C-0019E98D2D8E}" type="presOf" srcId="{2A5F2BF3-E6FC-45CB-9566-3CB76FEAA35C}" destId="{C4C522DC-C5A2-4528-83B2-46830AD5ECD2}" srcOrd="0" destOrd="0" presId="urn:microsoft.com/office/officeart/2005/8/layout/radial6"/>
    <dgm:cxn modelId="{D942D870-4FED-4838-9848-873192287759}" srcId="{8C4E5D54-0DB4-4482-B58D-35C6DF8896B2}" destId="{4C7A5078-CD95-4936-B730-DDA1825DBCEB}" srcOrd="2" destOrd="0" parTransId="{35BB6217-4177-4243-98E2-E27D2CCDF4CE}" sibTransId="{3C468D3D-C715-45FC-AAA7-03640F7D01D9}"/>
    <dgm:cxn modelId="{225DC5B7-9D29-4139-BD28-067134077744}" type="presOf" srcId="{3C468D3D-C715-45FC-AAA7-03640F7D01D9}" destId="{DC945105-8A4A-4AA8-BBF3-09AAD7BD438C}" srcOrd="0" destOrd="0" presId="urn:microsoft.com/office/officeart/2005/8/layout/radial6"/>
    <dgm:cxn modelId="{A9D9A63F-08E0-42CA-B5BD-57F469F4FA48}" type="presOf" srcId="{6A41D4B1-2873-4885-8EC0-DF817E213835}" destId="{87ACFD52-AB17-4177-A17C-3ABFA7511981}" srcOrd="0" destOrd="0" presId="urn:microsoft.com/office/officeart/2005/8/layout/radial6"/>
    <dgm:cxn modelId="{0A6EE3C9-428B-46A2-A868-87F87FB78DAE}" type="presOf" srcId="{4BFC39ED-19D4-4F2D-B3D9-D236E17D352C}" destId="{DADE6AA4-CB91-4AB3-87BF-A13514D73A30}" srcOrd="0" destOrd="0" presId="urn:microsoft.com/office/officeart/2005/8/layout/radial6"/>
    <dgm:cxn modelId="{AD82FA8D-F67F-46D9-9408-733D9362BAE8}" srcId="{414A19A1-8975-4572-9899-BCC69A98747D}" destId="{8C4E5D54-0DB4-4482-B58D-35C6DF8896B2}" srcOrd="0" destOrd="0" parTransId="{C5CD90F4-F22F-44F7-A7A4-09D40CA09562}" sibTransId="{894A8863-A965-4AEF-BF6E-F1ADACCE4503}"/>
    <dgm:cxn modelId="{5F94943C-0BEF-4275-9CC9-61425190311D}" type="presOf" srcId="{414A19A1-8975-4572-9899-BCC69A98747D}" destId="{A46F4B59-1B20-4DA4-B5B5-F2474E29B299}" srcOrd="0" destOrd="0" presId="urn:microsoft.com/office/officeart/2005/8/layout/radial6"/>
    <dgm:cxn modelId="{DE560D76-CBD6-47DB-8D69-23734F966926}" srcId="{8C4E5D54-0DB4-4482-B58D-35C6DF8896B2}" destId="{4BFC39ED-19D4-4F2D-B3D9-D236E17D352C}" srcOrd="1" destOrd="0" parTransId="{138FEBE6-FD08-4A80-9D84-D33DF8B1E970}" sibTransId="{DC766B84-B413-421D-B91F-25FAEBC7FE28}"/>
    <dgm:cxn modelId="{19F63C3D-01A2-4125-9171-B33D82AFE455}" type="presOf" srcId="{4C7A5078-CD95-4936-B730-DDA1825DBCEB}" destId="{6C2420AD-CBEE-43E4-8245-A9B59E997710}" srcOrd="0" destOrd="0" presId="urn:microsoft.com/office/officeart/2005/8/layout/radial6"/>
    <dgm:cxn modelId="{C7593A64-FB3C-4EAB-AD44-B7775DFCEC82}" type="presOf" srcId="{DC766B84-B413-421D-B91F-25FAEBC7FE28}" destId="{59489D64-8DF7-44F4-854B-C937F6E575BE}" srcOrd="0" destOrd="0" presId="urn:microsoft.com/office/officeart/2005/8/layout/radial6"/>
    <dgm:cxn modelId="{F5EBBB0D-4DE5-497B-BBD1-ECFA45068637}" type="presOf" srcId="{8C4E5D54-0DB4-4482-B58D-35C6DF8896B2}" destId="{2A78CDFC-3AFE-4441-9050-85E285F65425}" srcOrd="0" destOrd="0" presId="urn:microsoft.com/office/officeart/2005/8/layout/radial6"/>
    <dgm:cxn modelId="{36E85B0B-4AD3-4D97-842D-1CF7222B984B}" type="presParOf" srcId="{A46F4B59-1B20-4DA4-B5B5-F2474E29B299}" destId="{2A78CDFC-3AFE-4441-9050-85E285F65425}" srcOrd="0" destOrd="0" presId="urn:microsoft.com/office/officeart/2005/8/layout/radial6"/>
    <dgm:cxn modelId="{34533E28-B04E-426C-BFDF-7BB3FE0913C6}" type="presParOf" srcId="{A46F4B59-1B20-4DA4-B5B5-F2474E29B299}" destId="{87ACFD52-AB17-4177-A17C-3ABFA7511981}" srcOrd="1" destOrd="0" presId="urn:microsoft.com/office/officeart/2005/8/layout/radial6"/>
    <dgm:cxn modelId="{27BAE005-3A73-4909-9D32-6FF8AD655933}" type="presParOf" srcId="{A46F4B59-1B20-4DA4-B5B5-F2474E29B299}" destId="{A26365F2-0EDF-4C93-B527-57F0FB5FAB9A}" srcOrd="2" destOrd="0" presId="urn:microsoft.com/office/officeart/2005/8/layout/radial6"/>
    <dgm:cxn modelId="{60500C76-1CC7-4824-8BC1-613BA84D16EC}" type="presParOf" srcId="{A46F4B59-1B20-4DA4-B5B5-F2474E29B299}" destId="{C4C522DC-C5A2-4528-83B2-46830AD5ECD2}" srcOrd="3" destOrd="0" presId="urn:microsoft.com/office/officeart/2005/8/layout/radial6"/>
    <dgm:cxn modelId="{4DE1F5E0-0585-4F96-BFFB-2B30330D3EFC}" type="presParOf" srcId="{A46F4B59-1B20-4DA4-B5B5-F2474E29B299}" destId="{DADE6AA4-CB91-4AB3-87BF-A13514D73A30}" srcOrd="4" destOrd="0" presId="urn:microsoft.com/office/officeart/2005/8/layout/radial6"/>
    <dgm:cxn modelId="{A90799C8-124F-4EF0-A019-51030F886E91}" type="presParOf" srcId="{A46F4B59-1B20-4DA4-B5B5-F2474E29B299}" destId="{7C93AF10-4692-4368-9941-E78633D3E57B}" srcOrd="5" destOrd="0" presId="urn:microsoft.com/office/officeart/2005/8/layout/radial6"/>
    <dgm:cxn modelId="{30ED2E00-B2CC-4A17-B6F2-BD5CD55A4AFC}" type="presParOf" srcId="{A46F4B59-1B20-4DA4-B5B5-F2474E29B299}" destId="{59489D64-8DF7-44F4-854B-C937F6E575BE}" srcOrd="6" destOrd="0" presId="urn:microsoft.com/office/officeart/2005/8/layout/radial6"/>
    <dgm:cxn modelId="{23B59BC2-8D73-4951-9D10-0FABE5BCE9F0}" type="presParOf" srcId="{A46F4B59-1B20-4DA4-B5B5-F2474E29B299}" destId="{6C2420AD-CBEE-43E4-8245-A9B59E997710}" srcOrd="7" destOrd="0" presId="urn:microsoft.com/office/officeart/2005/8/layout/radial6"/>
    <dgm:cxn modelId="{3AA6F8F5-97FB-475F-B7BE-A2B4C07606C8}" type="presParOf" srcId="{A46F4B59-1B20-4DA4-B5B5-F2474E29B299}" destId="{AF3C9502-3B1E-4B34-9C3B-3DF401DB74D3}" srcOrd="8" destOrd="0" presId="urn:microsoft.com/office/officeart/2005/8/layout/radial6"/>
    <dgm:cxn modelId="{E6D07A26-189A-4727-AB46-4EA7FA7C0447}" type="presParOf" srcId="{A46F4B59-1B20-4DA4-B5B5-F2474E29B299}" destId="{DC945105-8A4A-4AA8-BBF3-09AAD7BD438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EF1F8-0882-4F6E-80CF-8C09197F9EB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B1BEA880-923C-443E-BEA5-DAA58C90AFA7}">
      <dgm:prSet phldrT="[텍스트]" custT="1"/>
      <dgm:spPr>
        <a:solidFill>
          <a:srgbClr val="297FB6"/>
        </a:solidFill>
        <a:ln>
          <a:solidFill>
            <a:srgbClr val="FBFBFB"/>
          </a:solidFill>
        </a:ln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Audio</a:t>
          </a:r>
        </a:p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Object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636E0000-A9A9-47DB-82B7-5A8E382D5AAD}" type="parTrans" cxnId="{A52EE699-0821-4E17-A50D-C5CBE34347D1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14EF1D22-10D7-4841-AC28-FA531A6FE3AE}" type="sibTrans" cxnId="{A52EE699-0821-4E17-A50D-C5CBE34347D1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7EFC3534-E01B-480D-B27F-600AAE0F0E51}">
      <dgm:prSet phldrT="[텍스트]" custT="1"/>
      <dgm:spPr>
        <a:solidFill>
          <a:srgbClr val="129F85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Effect Audio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DAF4CA6-F7C2-47FA-941D-26108B64E014}" type="parTrans" cxnId="{052E570C-8975-499E-9C8F-0DC5773B6645}">
      <dgm:prSet/>
      <dgm:spPr>
        <a:ln w="38100">
          <a:solidFill>
            <a:srgbClr val="297FB6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0BED9BB4-0159-41BD-8DC2-8A1243BEBAC4}" type="sibTrans" cxnId="{052E570C-8975-499E-9C8F-0DC5773B6645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4BB550B5-7538-492F-89E8-606B24F55BA6}">
      <dgm:prSet phldrT="[텍스트]" custT="1"/>
      <dgm:spPr>
        <a:solidFill>
          <a:srgbClr val="F19A11"/>
        </a:solidFill>
        <a:ln>
          <a:solidFill>
            <a:srgbClr val="FFFFFF"/>
          </a:solidFill>
        </a:ln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Star Audio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1917D83-56B0-4C16-929E-E92896A90A65}" type="parTrans" cxnId="{96A5C23F-04EA-4D7F-923C-E7E252FE6587}">
      <dgm:prSet/>
      <dgm:spPr>
        <a:ln w="38100">
          <a:solidFill>
            <a:srgbClr val="129F85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3826E5BF-04AB-44A1-B4A3-BC4D278018A0}" type="sibTrans" cxnId="{96A5C23F-04EA-4D7F-923C-E7E252FE6587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5F6358C5-E746-4E52-80EA-EF5BB369B692}">
      <dgm:prSet phldrT="[텍스트]" custT="1"/>
      <dgm:spPr>
        <a:solidFill>
          <a:srgbClr val="F19A11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Crash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4067151-DF9D-47B4-B7B6-64A9360BEEB0}" type="parTrans" cxnId="{7303939B-FC19-4678-88A9-2774B3A951BF}">
      <dgm:prSet/>
      <dgm:spPr>
        <a:ln w="38100">
          <a:solidFill>
            <a:srgbClr val="129F85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1B17BA13-85CB-49A5-AB12-27989FD193B3}" type="sibTrans" cxnId="{7303939B-FC19-4678-88A9-2774B3A951BF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300B3D85-7E5F-4BD7-A3F1-F702B541712F}">
      <dgm:prSet phldrT="[텍스트]" custT="1"/>
      <dgm:spPr>
        <a:solidFill>
          <a:srgbClr val="9BBA5A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Main Theme</a:t>
          </a:r>
        </a:p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(BGM)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612EC064-95E5-40CC-ABAB-7570C4C3FBFB}" type="parTrans" cxnId="{9B668AC3-519E-4DC8-BAAC-11B550960975}">
      <dgm:prSet/>
      <dgm:spPr>
        <a:ln w="38100">
          <a:solidFill>
            <a:srgbClr val="297FB6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EBB61C59-9714-4FE2-9D7E-A91DFE573347}" type="sibTrans" cxnId="{9B668AC3-519E-4DC8-BAAC-11B550960975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21304319-216F-4E59-88B2-AEE9F2C1B452}" type="pres">
      <dgm:prSet presAssocID="{B47EF1F8-0882-4F6E-80CF-8C09197F9E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121697-CDD3-4D8B-BBC1-9702461DFE36}" type="pres">
      <dgm:prSet presAssocID="{B1BEA880-923C-443E-BEA5-DAA58C90AFA7}" presName="hierRoot1" presStyleCnt="0">
        <dgm:presLayoutVars>
          <dgm:hierBranch val="init"/>
        </dgm:presLayoutVars>
      </dgm:prSet>
      <dgm:spPr/>
    </dgm:pt>
    <dgm:pt modelId="{EC54B960-CB4A-46AF-8ABC-E5C5F1EE5D74}" type="pres">
      <dgm:prSet presAssocID="{B1BEA880-923C-443E-BEA5-DAA58C90AFA7}" presName="rootComposite1" presStyleCnt="0"/>
      <dgm:spPr/>
    </dgm:pt>
    <dgm:pt modelId="{F46211E7-F84F-4ED9-8570-6570954BD105}" type="pres">
      <dgm:prSet presAssocID="{B1BEA880-923C-443E-BEA5-DAA58C90AFA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A712D-F562-4CEC-89BB-635B7D8BEADC}" type="pres">
      <dgm:prSet presAssocID="{B1BEA880-923C-443E-BEA5-DAA58C90AFA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9730C3B-AC8E-43C1-B897-7C1F1715ACB3}" type="pres">
      <dgm:prSet presAssocID="{B1BEA880-923C-443E-BEA5-DAA58C90AFA7}" presName="hierChild2" presStyleCnt="0"/>
      <dgm:spPr/>
    </dgm:pt>
    <dgm:pt modelId="{2E007F27-4473-4DE0-B69B-3F49AB0E1551}" type="pres">
      <dgm:prSet presAssocID="{CDAF4CA6-F7C2-47FA-941D-26108B64E014}" presName="Name64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AA3B728-4E9B-429D-9BD6-02F6850E0E3C}" type="pres">
      <dgm:prSet presAssocID="{7EFC3534-E01B-480D-B27F-600AAE0F0E51}" presName="hierRoot2" presStyleCnt="0">
        <dgm:presLayoutVars>
          <dgm:hierBranch val="init"/>
        </dgm:presLayoutVars>
      </dgm:prSet>
      <dgm:spPr/>
    </dgm:pt>
    <dgm:pt modelId="{D6ECF7AE-F14B-43D0-8532-DB92E40B134A}" type="pres">
      <dgm:prSet presAssocID="{7EFC3534-E01B-480D-B27F-600AAE0F0E51}" presName="rootComposite" presStyleCnt="0"/>
      <dgm:spPr/>
    </dgm:pt>
    <dgm:pt modelId="{6032EB93-3E5F-4416-B39C-C2150770D686}" type="pres">
      <dgm:prSet presAssocID="{7EFC3534-E01B-480D-B27F-600AAE0F0E5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F25114-F612-4A4A-B612-D41256E0400F}" type="pres">
      <dgm:prSet presAssocID="{7EFC3534-E01B-480D-B27F-600AAE0F0E51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8537C49-309A-41D3-B3F7-1E15D67DEAAB}" type="pres">
      <dgm:prSet presAssocID="{7EFC3534-E01B-480D-B27F-600AAE0F0E51}" presName="hierChild4" presStyleCnt="0"/>
      <dgm:spPr/>
    </dgm:pt>
    <dgm:pt modelId="{4EBD0294-379E-48F0-A6EC-A4A342B6D62D}" type="pres">
      <dgm:prSet presAssocID="{C1917D83-56B0-4C16-929E-E92896A90A65}" presName="Name64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DA5125A-A1D5-498C-ABFE-94B66716730F}" type="pres">
      <dgm:prSet presAssocID="{4BB550B5-7538-492F-89E8-606B24F55BA6}" presName="hierRoot2" presStyleCnt="0">
        <dgm:presLayoutVars>
          <dgm:hierBranch val="init"/>
        </dgm:presLayoutVars>
      </dgm:prSet>
      <dgm:spPr/>
    </dgm:pt>
    <dgm:pt modelId="{E3E36C83-9B5C-44F1-8775-9DC28434125D}" type="pres">
      <dgm:prSet presAssocID="{4BB550B5-7538-492F-89E8-606B24F55BA6}" presName="rootComposite" presStyleCnt="0"/>
      <dgm:spPr/>
    </dgm:pt>
    <dgm:pt modelId="{8533C774-ABA4-48DF-939E-039F9AA9649F}" type="pres">
      <dgm:prSet presAssocID="{4BB550B5-7538-492F-89E8-606B24F55BA6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5C86C7-95A9-4E04-A33C-33BBAC69FDE9}" type="pres">
      <dgm:prSet presAssocID="{4BB550B5-7538-492F-89E8-606B24F55BA6}" presName="rootConnector" presStyleLbl="node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284525B-037F-4559-8694-D0D22F7B4F38}" type="pres">
      <dgm:prSet presAssocID="{4BB550B5-7538-492F-89E8-606B24F55BA6}" presName="hierChild4" presStyleCnt="0"/>
      <dgm:spPr/>
    </dgm:pt>
    <dgm:pt modelId="{D572167E-C3ED-4E57-8239-57C4CC36EFEC}" type="pres">
      <dgm:prSet presAssocID="{4BB550B5-7538-492F-89E8-606B24F55BA6}" presName="hierChild5" presStyleCnt="0"/>
      <dgm:spPr/>
    </dgm:pt>
    <dgm:pt modelId="{12A41B6F-4C6C-44FC-A440-5F5D72F4EFDF}" type="pres">
      <dgm:prSet presAssocID="{C4067151-DF9D-47B4-B7B6-64A9360BEEB0}" presName="Name64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FC2F5C4-73E5-4097-928F-08527F770F27}" type="pres">
      <dgm:prSet presAssocID="{5F6358C5-E746-4E52-80EA-EF5BB369B692}" presName="hierRoot2" presStyleCnt="0">
        <dgm:presLayoutVars>
          <dgm:hierBranch val="init"/>
        </dgm:presLayoutVars>
      </dgm:prSet>
      <dgm:spPr/>
    </dgm:pt>
    <dgm:pt modelId="{F0BE02AC-7D4E-45B6-B5BF-FFA1BCCF514B}" type="pres">
      <dgm:prSet presAssocID="{5F6358C5-E746-4E52-80EA-EF5BB369B692}" presName="rootComposite" presStyleCnt="0"/>
      <dgm:spPr/>
    </dgm:pt>
    <dgm:pt modelId="{34385CA4-9A94-4578-A60E-0400F633722E}" type="pres">
      <dgm:prSet presAssocID="{5F6358C5-E746-4E52-80EA-EF5BB369B692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E04A20-48F0-4E6C-AB0C-4ABF43CDD6EC}" type="pres">
      <dgm:prSet presAssocID="{5F6358C5-E746-4E52-80EA-EF5BB369B692}" presName="rootConnector" presStyleLbl="node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B310EC8-B8BF-4C1D-AD7E-F699B496019D}" type="pres">
      <dgm:prSet presAssocID="{5F6358C5-E746-4E52-80EA-EF5BB369B692}" presName="hierChild4" presStyleCnt="0"/>
      <dgm:spPr/>
    </dgm:pt>
    <dgm:pt modelId="{A9FBBE91-18F6-4EF8-B437-125687168517}" type="pres">
      <dgm:prSet presAssocID="{5F6358C5-E746-4E52-80EA-EF5BB369B692}" presName="hierChild5" presStyleCnt="0"/>
      <dgm:spPr/>
    </dgm:pt>
    <dgm:pt modelId="{B104FFDA-9CB4-4AC9-B424-0F1A2685AC4D}" type="pres">
      <dgm:prSet presAssocID="{7EFC3534-E01B-480D-B27F-600AAE0F0E51}" presName="hierChild5" presStyleCnt="0"/>
      <dgm:spPr/>
    </dgm:pt>
    <dgm:pt modelId="{33132A2D-A720-42BC-B5D9-B432B3707C16}" type="pres">
      <dgm:prSet presAssocID="{612EC064-95E5-40CC-ABAB-7570C4C3FBFB}" presName="Name64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BC6778D6-AFEA-4DA8-9B45-96CA08C4DCC0}" type="pres">
      <dgm:prSet presAssocID="{300B3D85-7E5F-4BD7-A3F1-F702B541712F}" presName="hierRoot2" presStyleCnt="0">
        <dgm:presLayoutVars>
          <dgm:hierBranch val="init"/>
        </dgm:presLayoutVars>
      </dgm:prSet>
      <dgm:spPr/>
    </dgm:pt>
    <dgm:pt modelId="{5E1815C4-6755-4387-B49A-0BBB81957999}" type="pres">
      <dgm:prSet presAssocID="{300B3D85-7E5F-4BD7-A3F1-F702B541712F}" presName="rootComposite" presStyleCnt="0"/>
      <dgm:spPr/>
    </dgm:pt>
    <dgm:pt modelId="{498B3916-2930-4EE1-B04C-D2CCC81A2089}" type="pres">
      <dgm:prSet presAssocID="{300B3D85-7E5F-4BD7-A3F1-F702B541712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97FDAB-196B-4867-BF55-DEF917DF4B00}" type="pres">
      <dgm:prSet presAssocID="{300B3D85-7E5F-4BD7-A3F1-F702B541712F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B77DD7B-07D2-40CD-87A6-1A639525F02B}" type="pres">
      <dgm:prSet presAssocID="{300B3D85-7E5F-4BD7-A3F1-F702B541712F}" presName="hierChild4" presStyleCnt="0"/>
      <dgm:spPr/>
    </dgm:pt>
    <dgm:pt modelId="{B45E00E5-A26A-4DE7-9A09-9C4B44AEF0CC}" type="pres">
      <dgm:prSet presAssocID="{300B3D85-7E5F-4BD7-A3F1-F702B541712F}" presName="hierChild5" presStyleCnt="0"/>
      <dgm:spPr/>
    </dgm:pt>
    <dgm:pt modelId="{FC3461D9-5331-40E1-9D76-5039C997A3F1}" type="pres">
      <dgm:prSet presAssocID="{B1BEA880-923C-443E-BEA5-DAA58C90AFA7}" presName="hierChild3" presStyleCnt="0"/>
      <dgm:spPr/>
    </dgm:pt>
  </dgm:ptLst>
  <dgm:cxnLst>
    <dgm:cxn modelId="{BC094E3A-75AF-4626-AB6E-4813FBA762A8}" type="presOf" srcId="{C4067151-DF9D-47B4-B7B6-64A9360BEEB0}" destId="{12A41B6F-4C6C-44FC-A440-5F5D72F4EFDF}" srcOrd="0" destOrd="0" presId="urn:microsoft.com/office/officeart/2009/3/layout/HorizontalOrganizationChart"/>
    <dgm:cxn modelId="{7B3C4C91-A525-409B-AE2B-285864D94932}" type="presOf" srcId="{300B3D85-7E5F-4BD7-A3F1-F702B541712F}" destId="{498B3916-2930-4EE1-B04C-D2CCC81A2089}" srcOrd="0" destOrd="0" presId="urn:microsoft.com/office/officeart/2009/3/layout/HorizontalOrganizationChart"/>
    <dgm:cxn modelId="{EF677765-E964-4A39-9CF1-98ED8122EE8E}" type="presOf" srcId="{B1BEA880-923C-443E-BEA5-DAA58C90AFA7}" destId="{61AA712D-F562-4CEC-89BB-635B7D8BEADC}" srcOrd="1" destOrd="0" presId="urn:microsoft.com/office/officeart/2009/3/layout/HorizontalOrganizationChart"/>
    <dgm:cxn modelId="{A52EE699-0821-4E17-A50D-C5CBE34347D1}" srcId="{B47EF1F8-0882-4F6E-80CF-8C09197F9EB3}" destId="{B1BEA880-923C-443E-BEA5-DAA58C90AFA7}" srcOrd="0" destOrd="0" parTransId="{636E0000-A9A9-47DB-82B7-5A8E382D5AAD}" sibTransId="{14EF1D22-10D7-4841-AC28-FA531A6FE3AE}"/>
    <dgm:cxn modelId="{9B668AC3-519E-4DC8-BAAC-11B550960975}" srcId="{B1BEA880-923C-443E-BEA5-DAA58C90AFA7}" destId="{300B3D85-7E5F-4BD7-A3F1-F702B541712F}" srcOrd="1" destOrd="0" parTransId="{612EC064-95E5-40CC-ABAB-7570C4C3FBFB}" sibTransId="{EBB61C59-9714-4FE2-9D7E-A91DFE573347}"/>
    <dgm:cxn modelId="{CF59A75A-A30D-43C4-97E0-9922EBE66152}" type="presOf" srcId="{4BB550B5-7538-492F-89E8-606B24F55BA6}" destId="{695C86C7-95A9-4E04-A33C-33BBAC69FDE9}" srcOrd="1" destOrd="0" presId="urn:microsoft.com/office/officeart/2009/3/layout/HorizontalOrganizationChart"/>
    <dgm:cxn modelId="{7303939B-FC19-4678-88A9-2774B3A951BF}" srcId="{7EFC3534-E01B-480D-B27F-600AAE0F0E51}" destId="{5F6358C5-E746-4E52-80EA-EF5BB369B692}" srcOrd="1" destOrd="0" parTransId="{C4067151-DF9D-47B4-B7B6-64A9360BEEB0}" sibTransId="{1B17BA13-85CB-49A5-AB12-27989FD193B3}"/>
    <dgm:cxn modelId="{7CEE8C9A-9C1C-4430-8542-5A5CD4E12A08}" type="presOf" srcId="{300B3D85-7E5F-4BD7-A3F1-F702B541712F}" destId="{8D97FDAB-196B-4867-BF55-DEF917DF4B00}" srcOrd="1" destOrd="0" presId="urn:microsoft.com/office/officeart/2009/3/layout/HorizontalOrganizationChart"/>
    <dgm:cxn modelId="{B7CE73B1-747E-4632-AA44-15D7597E8EF3}" type="presOf" srcId="{7EFC3534-E01B-480D-B27F-600AAE0F0E51}" destId="{6032EB93-3E5F-4416-B39C-C2150770D686}" srcOrd="0" destOrd="0" presId="urn:microsoft.com/office/officeart/2009/3/layout/HorizontalOrganizationChart"/>
    <dgm:cxn modelId="{F9E4D6C9-8314-4B14-81C5-841C89B2570B}" type="presOf" srcId="{4BB550B5-7538-492F-89E8-606B24F55BA6}" destId="{8533C774-ABA4-48DF-939E-039F9AA9649F}" srcOrd="0" destOrd="0" presId="urn:microsoft.com/office/officeart/2009/3/layout/HorizontalOrganizationChart"/>
    <dgm:cxn modelId="{D093CE35-0E7E-4750-9663-876EF462DC75}" type="presOf" srcId="{C1917D83-56B0-4C16-929E-E92896A90A65}" destId="{4EBD0294-379E-48F0-A6EC-A4A342B6D62D}" srcOrd="0" destOrd="0" presId="urn:microsoft.com/office/officeart/2009/3/layout/HorizontalOrganizationChart"/>
    <dgm:cxn modelId="{39A84513-097A-4218-A63D-CE633CE30993}" type="presOf" srcId="{CDAF4CA6-F7C2-47FA-941D-26108B64E014}" destId="{2E007F27-4473-4DE0-B69B-3F49AB0E1551}" srcOrd="0" destOrd="0" presId="urn:microsoft.com/office/officeart/2009/3/layout/HorizontalOrganizationChart"/>
    <dgm:cxn modelId="{AF3EFB52-A876-4F50-BF1D-DB09938DE5FB}" type="presOf" srcId="{612EC064-95E5-40CC-ABAB-7570C4C3FBFB}" destId="{33132A2D-A720-42BC-B5D9-B432B3707C16}" srcOrd="0" destOrd="0" presId="urn:microsoft.com/office/officeart/2009/3/layout/HorizontalOrganizationChart"/>
    <dgm:cxn modelId="{7A6DAC5E-0380-4E36-852F-CA2E6D767166}" type="presOf" srcId="{7EFC3534-E01B-480D-B27F-600AAE0F0E51}" destId="{8DF25114-F612-4A4A-B612-D41256E0400F}" srcOrd="1" destOrd="0" presId="urn:microsoft.com/office/officeart/2009/3/layout/HorizontalOrganizationChart"/>
    <dgm:cxn modelId="{7829E634-DCFC-4C41-B45B-4CA5E978BAC2}" type="presOf" srcId="{5F6358C5-E746-4E52-80EA-EF5BB369B692}" destId="{34385CA4-9A94-4578-A60E-0400F633722E}" srcOrd="0" destOrd="0" presId="urn:microsoft.com/office/officeart/2009/3/layout/HorizontalOrganizationChart"/>
    <dgm:cxn modelId="{052E570C-8975-499E-9C8F-0DC5773B6645}" srcId="{B1BEA880-923C-443E-BEA5-DAA58C90AFA7}" destId="{7EFC3534-E01B-480D-B27F-600AAE0F0E51}" srcOrd="0" destOrd="0" parTransId="{CDAF4CA6-F7C2-47FA-941D-26108B64E014}" sibTransId="{0BED9BB4-0159-41BD-8DC2-8A1243BEBAC4}"/>
    <dgm:cxn modelId="{96A5C23F-04EA-4D7F-923C-E7E252FE6587}" srcId="{7EFC3534-E01B-480D-B27F-600AAE0F0E51}" destId="{4BB550B5-7538-492F-89E8-606B24F55BA6}" srcOrd="0" destOrd="0" parTransId="{C1917D83-56B0-4C16-929E-E92896A90A65}" sibTransId="{3826E5BF-04AB-44A1-B4A3-BC4D278018A0}"/>
    <dgm:cxn modelId="{3901822A-8998-4479-9567-4F9C39052457}" type="presOf" srcId="{5F6358C5-E746-4E52-80EA-EF5BB369B692}" destId="{14E04A20-48F0-4E6C-AB0C-4ABF43CDD6EC}" srcOrd="1" destOrd="0" presId="urn:microsoft.com/office/officeart/2009/3/layout/HorizontalOrganizationChart"/>
    <dgm:cxn modelId="{69C08D2F-8053-4960-81C0-675D2C98C4DC}" type="presOf" srcId="{B1BEA880-923C-443E-BEA5-DAA58C90AFA7}" destId="{F46211E7-F84F-4ED9-8570-6570954BD105}" srcOrd="0" destOrd="0" presId="urn:microsoft.com/office/officeart/2009/3/layout/HorizontalOrganizationChart"/>
    <dgm:cxn modelId="{64239E50-49BC-4ACA-B378-951A6A650556}" type="presOf" srcId="{B47EF1F8-0882-4F6E-80CF-8C09197F9EB3}" destId="{21304319-216F-4E59-88B2-AEE9F2C1B452}" srcOrd="0" destOrd="0" presId="urn:microsoft.com/office/officeart/2009/3/layout/HorizontalOrganizationChart"/>
    <dgm:cxn modelId="{4D64AFBF-9467-42DF-BE00-99E2EF7999A5}" type="presParOf" srcId="{21304319-216F-4E59-88B2-AEE9F2C1B452}" destId="{1D121697-CDD3-4D8B-BBC1-9702461DFE36}" srcOrd="0" destOrd="0" presId="urn:microsoft.com/office/officeart/2009/3/layout/HorizontalOrganizationChart"/>
    <dgm:cxn modelId="{4E3F3B32-09C5-4E4D-8A4B-724D1B6EC66C}" type="presParOf" srcId="{1D121697-CDD3-4D8B-BBC1-9702461DFE36}" destId="{EC54B960-CB4A-46AF-8ABC-E5C5F1EE5D74}" srcOrd="0" destOrd="0" presId="urn:microsoft.com/office/officeart/2009/3/layout/HorizontalOrganizationChart"/>
    <dgm:cxn modelId="{29E84306-5FD1-4F64-8419-1C20B47372F3}" type="presParOf" srcId="{EC54B960-CB4A-46AF-8ABC-E5C5F1EE5D74}" destId="{F46211E7-F84F-4ED9-8570-6570954BD105}" srcOrd="0" destOrd="0" presId="urn:microsoft.com/office/officeart/2009/3/layout/HorizontalOrganizationChart"/>
    <dgm:cxn modelId="{D762DA58-F10E-46FB-8838-FCC38E8902FF}" type="presParOf" srcId="{EC54B960-CB4A-46AF-8ABC-E5C5F1EE5D74}" destId="{61AA712D-F562-4CEC-89BB-635B7D8BEADC}" srcOrd="1" destOrd="0" presId="urn:microsoft.com/office/officeart/2009/3/layout/HorizontalOrganizationChart"/>
    <dgm:cxn modelId="{E46EFF1A-F69A-4361-9E0F-275148797DA7}" type="presParOf" srcId="{1D121697-CDD3-4D8B-BBC1-9702461DFE36}" destId="{99730C3B-AC8E-43C1-B897-7C1F1715ACB3}" srcOrd="1" destOrd="0" presId="urn:microsoft.com/office/officeart/2009/3/layout/HorizontalOrganizationChart"/>
    <dgm:cxn modelId="{9B4D25C0-C49E-4249-8409-3C6DEC0E9BD4}" type="presParOf" srcId="{99730C3B-AC8E-43C1-B897-7C1F1715ACB3}" destId="{2E007F27-4473-4DE0-B69B-3F49AB0E1551}" srcOrd="0" destOrd="0" presId="urn:microsoft.com/office/officeart/2009/3/layout/HorizontalOrganizationChart"/>
    <dgm:cxn modelId="{AAC7BA92-6B97-4BC4-A9C6-E15B7EFDC35A}" type="presParOf" srcId="{99730C3B-AC8E-43C1-B897-7C1F1715ACB3}" destId="{EAA3B728-4E9B-429D-9BD6-02F6850E0E3C}" srcOrd="1" destOrd="0" presId="urn:microsoft.com/office/officeart/2009/3/layout/HorizontalOrganizationChart"/>
    <dgm:cxn modelId="{D7E5465A-8585-45B7-B4C5-6333C77CD022}" type="presParOf" srcId="{EAA3B728-4E9B-429D-9BD6-02F6850E0E3C}" destId="{D6ECF7AE-F14B-43D0-8532-DB92E40B134A}" srcOrd="0" destOrd="0" presId="urn:microsoft.com/office/officeart/2009/3/layout/HorizontalOrganizationChart"/>
    <dgm:cxn modelId="{CCF55D32-2247-4E6B-8DF0-850CB92DC496}" type="presParOf" srcId="{D6ECF7AE-F14B-43D0-8532-DB92E40B134A}" destId="{6032EB93-3E5F-4416-B39C-C2150770D686}" srcOrd="0" destOrd="0" presId="urn:microsoft.com/office/officeart/2009/3/layout/HorizontalOrganizationChart"/>
    <dgm:cxn modelId="{3A3FCB37-4ED3-44AF-A5D6-356F2F7672AC}" type="presParOf" srcId="{D6ECF7AE-F14B-43D0-8532-DB92E40B134A}" destId="{8DF25114-F612-4A4A-B612-D41256E0400F}" srcOrd="1" destOrd="0" presId="urn:microsoft.com/office/officeart/2009/3/layout/HorizontalOrganizationChart"/>
    <dgm:cxn modelId="{AC3ACC53-4C05-4CED-B89F-4D1C35F11690}" type="presParOf" srcId="{EAA3B728-4E9B-429D-9BD6-02F6850E0E3C}" destId="{F8537C49-309A-41D3-B3F7-1E15D67DEAAB}" srcOrd="1" destOrd="0" presId="urn:microsoft.com/office/officeart/2009/3/layout/HorizontalOrganizationChart"/>
    <dgm:cxn modelId="{D26E2298-2356-4F62-9AFE-EC13567AEE45}" type="presParOf" srcId="{F8537C49-309A-41D3-B3F7-1E15D67DEAAB}" destId="{4EBD0294-379E-48F0-A6EC-A4A342B6D62D}" srcOrd="0" destOrd="0" presId="urn:microsoft.com/office/officeart/2009/3/layout/HorizontalOrganizationChart"/>
    <dgm:cxn modelId="{2B1BC54F-589D-48A4-A8D3-2719742B1149}" type="presParOf" srcId="{F8537C49-309A-41D3-B3F7-1E15D67DEAAB}" destId="{FDA5125A-A1D5-498C-ABFE-94B66716730F}" srcOrd="1" destOrd="0" presId="urn:microsoft.com/office/officeart/2009/3/layout/HorizontalOrganizationChart"/>
    <dgm:cxn modelId="{E4A534AA-2D11-40D9-9491-D1F9E9C199D9}" type="presParOf" srcId="{FDA5125A-A1D5-498C-ABFE-94B66716730F}" destId="{E3E36C83-9B5C-44F1-8775-9DC28434125D}" srcOrd="0" destOrd="0" presId="urn:microsoft.com/office/officeart/2009/3/layout/HorizontalOrganizationChart"/>
    <dgm:cxn modelId="{D05040AB-D073-4ACE-958D-A7BA37FE06E0}" type="presParOf" srcId="{E3E36C83-9B5C-44F1-8775-9DC28434125D}" destId="{8533C774-ABA4-48DF-939E-039F9AA9649F}" srcOrd="0" destOrd="0" presId="urn:microsoft.com/office/officeart/2009/3/layout/HorizontalOrganizationChart"/>
    <dgm:cxn modelId="{AA06E224-8F00-4527-8F7B-021309019476}" type="presParOf" srcId="{E3E36C83-9B5C-44F1-8775-9DC28434125D}" destId="{695C86C7-95A9-4E04-A33C-33BBAC69FDE9}" srcOrd="1" destOrd="0" presId="urn:microsoft.com/office/officeart/2009/3/layout/HorizontalOrganizationChart"/>
    <dgm:cxn modelId="{EB375933-75BD-4184-B2E4-8CB360DF2477}" type="presParOf" srcId="{FDA5125A-A1D5-498C-ABFE-94B66716730F}" destId="{9284525B-037F-4559-8694-D0D22F7B4F38}" srcOrd="1" destOrd="0" presId="urn:microsoft.com/office/officeart/2009/3/layout/HorizontalOrganizationChart"/>
    <dgm:cxn modelId="{DDDADE79-8EDE-4752-8A7B-BE0738CCB126}" type="presParOf" srcId="{FDA5125A-A1D5-498C-ABFE-94B66716730F}" destId="{D572167E-C3ED-4E57-8239-57C4CC36EFEC}" srcOrd="2" destOrd="0" presId="urn:microsoft.com/office/officeart/2009/3/layout/HorizontalOrganizationChart"/>
    <dgm:cxn modelId="{7F8BF856-D763-456C-8AD9-5897594087B7}" type="presParOf" srcId="{F8537C49-309A-41D3-B3F7-1E15D67DEAAB}" destId="{12A41B6F-4C6C-44FC-A440-5F5D72F4EFDF}" srcOrd="2" destOrd="0" presId="urn:microsoft.com/office/officeart/2009/3/layout/HorizontalOrganizationChart"/>
    <dgm:cxn modelId="{B4DF0784-F9FD-42C9-9B69-A656F0DE6461}" type="presParOf" srcId="{F8537C49-309A-41D3-B3F7-1E15D67DEAAB}" destId="{4FC2F5C4-73E5-4097-928F-08527F770F27}" srcOrd="3" destOrd="0" presId="urn:microsoft.com/office/officeart/2009/3/layout/HorizontalOrganizationChart"/>
    <dgm:cxn modelId="{5060077D-6E41-45F1-948C-E4A25B216D0B}" type="presParOf" srcId="{4FC2F5C4-73E5-4097-928F-08527F770F27}" destId="{F0BE02AC-7D4E-45B6-B5BF-FFA1BCCF514B}" srcOrd="0" destOrd="0" presId="urn:microsoft.com/office/officeart/2009/3/layout/HorizontalOrganizationChart"/>
    <dgm:cxn modelId="{962A570A-4DAC-4DF8-B7B3-8C26624F64FB}" type="presParOf" srcId="{F0BE02AC-7D4E-45B6-B5BF-FFA1BCCF514B}" destId="{34385CA4-9A94-4578-A60E-0400F633722E}" srcOrd="0" destOrd="0" presId="urn:microsoft.com/office/officeart/2009/3/layout/HorizontalOrganizationChart"/>
    <dgm:cxn modelId="{35F8C60B-BF0A-4697-9D44-60D1817BC480}" type="presParOf" srcId="{F0BE02AC-7D4E-45B6-B5BF-FFA1BCCF514B}" destId="{14E04A20-48F0-4E6C-AB0C-4ABF43CDD6EC}" srcOrd="1" destOrd="0" presId="urn:microsoft.com/office/officeart/2009/3/layout/HorizontalOrganizationChart"/>
    <dgm:cxn modelId="{57417CC2-9F13-4F24-B570-468CE8CEF407}" type="presParOf" srcId="{4FC2F5C4-73E5-4097-928F-08527F770F27}" destId="{4B310EC8-B8BF-4C1D-AD7E-F699B496019D}" srcOrd="1" destOrd="0" presId="urn:microsoft.com/office/officeart/2009/3/layout/HorizontalOrganizationChart"/>
    <dgm:cxn modelId="{120A9B7D-60FD-427A-BD72-CA1C39E14F5E}" type="presParOf" srcId="{4FC2F5C4-73E5-4097-928F-08527F770F27}" destId="{A9FBBE91-18F6-4EF8-B437-125687168517}" srcOrd="2" destOrd="0" presId="urn:microsoft.com/office/officeart/2009/3/layout/HorizontalOrganizationChart"/>
    <dgm:cxn modelId="{DC7ED595-0751-4F2A-AA52-F5E88B6783BA}" type="presParOf" srcId="{EAA3B728-4E9B-429D-9BD6-02F6850E0E3C}" destId="{B104FFDA-9CB4-4AC9-B424-0F1A2685AC4D}" srcOrd="2" destOrd="0" presId="urn:microsoft.com/office/officeart/2009/3/layout/HorizontalOrganizationChart"/>
    <dgm:cxn modelId="{A3CF8A8B-E694-440F-A649-CA71348DF8DA}" type="presParOf" srcId="{99730C3B-AC8E-43C1-B897-7C1F1715ACB3}" destId="{33132A2D-A720-42BC-B5D9-B432B3707C16}" srcOrd="2" destOrd="0" presId="urn:microsoft.com/office/officeart/2009/3/layout/HorizontalOrganizationChart"/>
    <dgm:cxn modelId="{3A90EC8E-399F-440C-8F35-1E2078A4EBAD}" type="presParOf" srcId="{99730C3B-AC8E-43C1-B897-7C1F1715ACB3}" destId="{BC6778D6-AFEA-4DA8-9B45-96CA08C4DCC0}" srcOrd="3" destOrd="0" presId="urn:microsoft.com/office/officeart/2009/3/layout/HorizontalOrganizationChart"/>
    <dgm:cxn modelId="{5049D1EC-A6F5-472F-8396-4165827D9387}" type="presParOf" srcId="{BC6778D6-AFEA-4DA8-9B45-96CA08C4DCC0}" destId="{5E1815C4-6755-4387-B49A-0BBB81957999}" srcOrd="0" destOrd="0" presId="urn:microsoft.com/office/officeart/2009/3/layout/HorizontalOrganizationChart"/>
    <dgm:cxn modelId="{02E3EF88-90C1-44DC-AC42-8E58BF1662B4}" type="presParOf" srcId="{5E1815C4-6755-4387-B49A-0BBB81957999}" destId="{498B3916-2930-4EE1-B04C-D2CCC81A2089}" srcOrd="0" destOrd="0" presId="urn:microsoft.com/office/officeart/2009/3/layout/HorizontalOrganizationChart"/>
    <dgm:cxn modelId="{6F005DEF-0F8F-43B7-8F45-9E8D988E5EDE}" type="presParOf" srcId="{5E1815C4-6755-4387-B49A-0BBB81957999}" destId="{8D97FDAB-196B-4867-BF55-DEF917DF4B00}" srcOrd="1" destOrd="0" presId="urn:microsoft.com/office/officeart/2009/3/layout/HorizontalOrganizationChart"/>
    <dgm:cxn modelId="{CA354277-D45A-4082-BE2D-19CCB86484E2}" type="presParOf" srcId="{BC6778D6-AFEA-4DA8-9B45-96CA08C4DCC0}" destId="{CB77DD7B-07D2-40CD-87A6-1A639525F02B}" srcOrd="1" destOrd="0" presId="urn:microsoft.com/office/officeart/2009/3/layout/HorizontalOrganizationChart"/>
    <dgm:cxn modelId="{E91F1CAE-BF22-4C0E-99C3-65CAA44A6E5A}" type="presParOf" srcId="{BC6778D6-AFEA-4DA8-9B45-96CA08C4DCC0}" destId="{B45E00E5-A26A-4DE7-9A09-9C4B44AEF0CC}" srcOrd="2" destOrd="0" presId="urn:microsoft.com/office/officeart/2009/3/layout/HorizontalOrganizationChart"/>
    <dgm:cxn modelId="{0AC5FC9D-7844-4AC9-B218-F8FD0803D500}" type="presParOf" srcId="{1D121697-CDD3-4D8B-BBC1-9702461DFE36}" destId="{FC3461D9-5331-40E1-9D76-5039C997A3F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32A2D-A720-42BC-B5D9-B432B3707C16}">
      <dsp:nvSpPr>
        <dsp:cNvPr id="0" name=""/>
        <dsp:cNvSpPr/>
      </dsp:nvSpPr>
      <dsp:spPr>
        <a:xfrm>
          <a:off x="3094541" y="2507883"/>
          <a:ext cx="618073" cy="664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664429"/>
              </a:lnTo>
              <a:lnTo>
                <a:pt x="618073" y="664429"/>
              </a:lnTo>
            </a:path>
          </a:pathLst>
        </a:custGeom>
        <a:noFill/>
        <a:ln w="38100" cap="flat" cmpd="sng" algn="ctr">
          <a:solidFill>
            <a:srgbClr val="297F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41B6F-4C6C-44FC-A440-5F5D72F4EFDF}">
      <dsp:nvSpPr>
        <dsp:cNvPr id="0" name=""/>
        <dsp:cNvSpPr/>
      </dsp:nvSpPr>
      <dsp:spPr>
        <a:xfrm>
          <a:off x="6802984" y="1843454"/>
          <a:ext cx="618073" cy="664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664429"/>
              </a:lnTo>
              <a:lnTo>
                <a:pt x="618073" y="664429"/>
              </a:lnTo>
            </a:path>
          </a:pathLst>
        </a:custGeom>
        <a:noFill/>
        <a:ln w="38100" cap="flat" cmpd="sng" algn="ctr">
          <a:solidFill>
            <a:srgbClr val="129F8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D0294-379E-48F0-A6EC-A4A342B6D62D}">
      <dsp:nvSpPr>
        <dsp:cNvPr id="0" name=""/>
        <dsp:cNvSpPr/>
      </dsp:nvSpPr>
      <dsp:spPr>
        <a:xfrm>
          <a:off x="6802984" y="1179024"/>
          <a:ext cx="618073" cy="664429"/>
        </a:xfrm>
        <a:custGeom>
          <a:avLst/>
          <a:gdLst/>
          <a:ahLst/>
          <a:cxnLst/>
          <a:rect l="0" t="0" r="0" b="0"/>
          <a:pathLst>
            <a:path>
              <a:moveTo>
                <a:pt x="0" y="664429"/>
              </a:moveTo>
              <a:lnTo>
                <a:pt x="309036" y="664429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38100" cap="flat" cmpd="sng" algn="ctr">
          <a:solidFill>
            <a:srgbClr val="129F8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07F27-4473-4DE0-B69B-3F49AB0E1551}">
      <dsp:nvSpPr>
        <dsp:cNvPr id="0" name=""/>
        <dsp:cNvSpPr/>
      </dsp:nvSpPr>
      <dsp:spPr>
        <a:xfrm>
          <a:off x="3094541" y="1843454"/>
          <a:ext cx="618073" cy="664429"/>
        </a:xfrm>
        <a:custGeom>
          <a:avLst/>
          <a:gdLst/>
          <a:ahLst/>
          <a:cxnLst/>
          <a:rect l="0" t="0" r="0" b="0"/>
          <a:pathLst>
            <a:path>
              <a:moveTo>
                <a:pt x="0" y="664429"/>
              </a:moveTo>
              <a:lnTo>
                <a:pt x="309036" y="664429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38100" cap="flat" cmpd="sng" algn="ctr">
          <a:solidFill>
            <a:srgbClr val="297F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211E7-F84F-4ED9-8570-6570954BD105}">
      <dsp:nvSpPr>
        <dsp:cNvPr id="0" name=""/>
        <dsp:cNvSpPr/>
      </dsp:nvSpPr>
      <dsp:spPr>
        <a:xfrm>
          <a:off x="4171" y="2036602"/>
          <a:ext cx="3090369" cy="942562"/>
        </a:xfrm>
        <a:prstGeom prst="rect">
          <a:avLst/>
        </a:prstGeom>
        <a:solidFill>
          <a:srgbClr val="297FB6"/>
        </a:solidFill>
        <a:ln w="12700" cap="flat" cmpd="sng" algn="ctr">
          <a:solidFill>
            <a:srgbClr val="FBFB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Audio</a:t>
          </a: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Object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4171" y="2036602"/>
        <a:ext cx="3090369" cy="942562"/>
      </dsp:txXfrm>
    </dsp:sp>
    <dsp:sp modelId="{6032EB93-3E5F-4416-B39C-C2150770D686}">
      <dsp:nvSpPr>
        <dsp:cNvPr id="0" name=""/>
        <dsp:cNvSpPr/>
      </dsp:nvSpPr>
      <dsp:spPr>
        <a:xfrm>
          <a:off x="3712615" y="1372172"/>
          <a:ext cx="3090369" cy="942562"/>
        </a:xfrm>
        <a:prstGeom prst="rect">
          <a:avLst/>
        </a:prstGeom>
        <a:solidFill>
          <a:srgbClr val="129F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Effect Audio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3712615" y="1372172"/>
        <a:ext cx="3090369" cy="942562"/>
      </dsp:txXfrm>
    </dsp:sp>
    <dsp:sp modelId="{8533C774-ABA4-48DF-939E-039F9AA9649F}">
      <dsp:nvSpPr>
        <dsp:cNvPr id="0" name=""/>
        <dsp:cNvSpPr/>
      </dsp:nvSpPr>
      <dsp:spPr>
        <a:xfrm>
          <a:off x="7421058" y="707743"/>
          <a:ext cx="3090369" cy="942562"/>
        </a:xfrm>
        <a:prstGeom prst="rect">
          <a:avLst/>
        </a:prstGeom>
        <a:solidFill>
          <a:srgbClr val="F19A11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Star Audio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7421058" y="707743"/>
        <a:ext cx="3090369" cy="942562"/>
      </dsp:txXfrm>
    </dsp:sp>
    <dsp:sp modelId="{34385CA4-9A94-4578-A60E-0400F633722E}">
      <dsp:nvSpPr>
        <dsp:cNvPr id="0" name=""/>
        <dsp:cNvSpPr/>
      </dsp:nvSpPr>
      <dsp:spPr>
        <a:xfrm>
          <a:off x="7421058" y="2036602"/>
          <a:ext cx="3090369" cy="942562"/>
        </a:xfrm>
        <a:prstGeom prst="rect">
          <a:avLst/>
        </a:prstGeom>
        <a:solidFill>
          <a:srgbClr val="F19A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Crash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7421058" y="2036602"/>
        <a:ext cx="3090369" cy="942562"/>
      </dsp:txXfrm>
    </dsp:sp>
    <dsp:sp modelId="{498B3916-2930-4EE1-B04C-D2CCC81A2089}">
      <dsp:nvSpPr>
        <dsp:cNvPr id="0" name=""/>
        <dsp:cNvSpPr/>
      </dsp:nvSpPr>
      <dsp:spPr>
        <a:xfrm>
          <a:off x="3712615" y="2701031"/>
          <a:ext cx="3090369" cy="942562"/>
        </a:xfrm>
        <a:prstGeom prst="rect">
          <a:avLst/>
        </a:prstGeom>
        <a:solidFill>
          <a:srgbClr val="9BBA5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Main Theme</a:t>
          </a: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(BGM)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3712615" y="2701031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471BC-8FAA-4D01-B0F8-AC36EC8B885C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CBA2B-D052-4943-BAEA-8ECA0301A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3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CBA2B-D052-4943-BAEA-8ECA0301A0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9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5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2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2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9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5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3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4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9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wav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7.png"/><Relationship Id="rId4" Type="http://schemas.openxmlformats.org/officeDocument/2006/relationships/audio" Target="../media/media2.wav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" Target="slide6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slide" Target="slide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8203" y="3200399"/>
            <a:ext cx="3480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UNITY5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를 이용한</a:t>
            </a:r>
            <a:endParaRPr lang="en-US" altLang="ko-KR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안드로이드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게임 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만들기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3534" y="3077289"/>
            <a:ext cx="1486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2 5 3 4</a:t>
            </a:r>
          </a:p>
          <a:p>
            <a:r>
              <a:rPr lang="ko-KR" altLang="en-US" sz="3200" dirty="0" smtClean="0"/>
              <a:t>최유진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40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345" y="4212965"/>
            <a:ext cx="2853448" cy="2397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Enemy &amp; Item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342835"/>
            <a:ext cx="5157787" cy="823912"/>
          </a:xfrm>
        </p:spPr>
        <p:txBody>
          <a:bodyPr/>
          <a:lstStyle/>
          <a:p>
            <a:r>
              <a:rPr lang="en-US" altLang="ko-KR" dirty="0" smtClean="0"/>
              <a:t>Enemy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980281" y="2551907"/>
            <a:ext cx="2718631" cy="2001805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172200" y="1342835"/>
            <a:ext cx="5183188" cy="823912"/>
          </a:xfrm>
        </p:spPr>
        <p:txBody>
          <a:bodyPr/>
          <a:lstStyle/>
          <a:p>
            <a:r>
              <a:rPr lang="en-US" altLang="ko-KR" dirty="0" smtClean="0"/>
              <a:t>Item</a:t>
            </a:r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325394" y="2518569"/>
            <a:ext cx="4876800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63393" y="558698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+500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096000" y="1342835"/>
            <a:ext cx="0" cy="538714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705" y="3238288"/>
            <a:ext cx="4424207" cy="1761092"/>
          </a:xfrm>
          <a:prstGeom prst="rect">
            <a:avLst/>
          </a:prstGeom>
        </p:spPr>
      </p:pic>
      <p:pic>
        <p:nvPicPr>
          <p:cNvPr id="19" name="Cras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31701" y="-487363"/>
            <a:ext cx="487363" cy="487363"/>
          </a:xfrm>
          <a:prstGeom prst="rect">
            <a:avLst/>
          </a:prstGeom>
        </p:spPr>
      </p:pic>
      <p:pic>
        <p:nvPicPr>
          <p:cNvPr id="20" name="StarAudi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2589" y="-6650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4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35296" y="1342835"/>
            <a:ext cx="0" cy="538714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Death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0" y="1892808"/>
            <a:ext cx="4181475" cy="3638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4" y="1759418"/>
            <a:ext cx="6306883" cy="390533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3507931" y="2500376"/>
            <a:ext cx="2807208" cy="937768"/>
          </a:xfrm>
          <a:prstGeom prst="bentConnector3">
            <a:avLst/>
          </a:prstGeom>
          <a:ln w="57150">
            <a:solidFill>
              <a:srgbClr val="C03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3749040" y="2423160"/>
            <a:ext cx="3977640" cy="2404872"/>
          </a:xfrm>
          <a:prstGeom prst="bentConnector3">
            <a:avLst>
              <a:gd name="adj1" fmla="val 12299"/>
            </a:avLst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1099" y="330296"/>
            <a:ext cx="5658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Scoring System _</a:t>
            </a:r>
            <a:r>
              <a:rPr lang="en-US" altLang="ko-KR" sz="3200" b="1" dirty="0" err="1" smtClean="0"/>
              <a:t>HighScore</a:t>
            </a:r>
            <a:endParaRPr lang="en-US" altLang="ko-KR" sz="3200" b="1" dirty="0" smtClean="0"/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38" y="2743200"/>
            <a:ext cx="471487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2076450"/>
            <a:ext cx="6286500" cy="4076700"/>
          </a:xfrm>
          <a:prstGeom prst="rect">
            <a:avLst/>
          </a:prstGeom>
        </p:spPr>
      </p:pic>
      <p:pic>
        <p:nvPicPr>
          <p:cNvPr id="1026" name="Picture 2" descr="text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1749" y="330296"/>
            <a:ext cx="31885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Scoring System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8" y="2316700"/>
            <a:ext cx="7515225" cy="28956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5326454" y="1911097"/>
            <a:ext cx="3529584" cy="1124712"/>
          </a:xfrm>
          <a:prstGeom prst="bentConnector3">
            <a:avLst/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6038" y="1726431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ScoreDisplay</a:t>
            </a:r>
            <a:r>
              <a:rPr lang="en-US" altLang="ko-KR" dirty="0" smtClean="0"/>
              <a:t> - text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498" y="21320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매판 점수 초기화</a:t>
            </a:r>
            <a:endParaRPr lang="ko-KR" altLang="en-US" dirty="0"/>
          </a:p>
        </p:txBody>
      </p:sp>
      <p:cxnSp>
        <p:nvCxnSpPr>
          <p:cNvPr id="14" name="꺾인 연결선 13"/>
          <p:cNvCxnSpPr/>
          <p:nvPr/>
        </p:nvCxnSpPr>
        <p:spPr>
          <a:xfrm rot="5400000" flipH="1" flipV="1">
            <a:off x="7765820" y="3039373"/>
            <a:ext cx="2710934" cy="877971"/>
          </a:xfrm>
          <a:prstGeom prst="bentConnector3">
            <a:avLst/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>
            <a:off x="1490472" y="2686032"/>
            <a:ext cx="822960" cy="500144"/>
          </a:xfrm>
          <a:prstGeom prst="bentConnector3">
            <a:avLst/>
          </a:prstGeom>
          <a:ln w="57150">
            <a:solidFill>
              <a:srgbClr val="C03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70" y="2392108"/>
            <a:ext cx="50958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2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Interface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Sound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8956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4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k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8917">
            <a:off x="9138342" y="1073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Result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4" name="bandicam 2016-11-13 11-40-43-7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5763" y="2307654"/>
            <a:ext cx="6340475" cy="38703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-684733" y="1489911"/>
            <a:ext cx="5863994" cy="5304946"/>
            <a:chOff x="-354600" y="1631486"/>
            <a:chExt cx="5863994" cy="5304946"/>
          </a:xfrm>
        </p:grpSpPr>
        <p:pic>
          <p:nvPicPr>
            <p:cNvPr id="6" name="Picture 4" descr="Iphone Landscape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00000">
              <a:off x="-75076" y="1351962"/>
              <a:ext cx="5304946" cy="586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1159187" y="2441448"/>
              <a:ext cx="2804922" cy="3739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211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E</a:t>
            </a:r>
            <a:r>
              <a:rPr lang="en-US" altLang="ko-KR" sz="3200" b="1" dirty="0" smtClean="0"/>
              <a:t>pilogue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3074" name="Picture 2" descr="comment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01812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2323" y="3236976"/>
            <a:ext cx="2047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endParaRPr lang="ko-KR" altLang="en-US" sz="4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6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6403" y="1558250"/>
            <a:ext cx="217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26403" y="1682825"/>
            <a:ext cx="0" cy="403557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650860" y="4325893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57152" y="3207267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50861" y="2634709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57152" y="4883229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50860" y="3768557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546" y="2558363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UNITY </a:t>
            </a:r>
            <a:r>
              <a:rPr lang="ko-KR" altLang="en-US" sz="1400" dirty="0" smtClean="0">
                <a:latin typeface="+mj-ea"/>
                <a:ea typeface="+mj-ea"/>
              </a:rPr>
              <a:t>프로그램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029403" y="1733025"/>
            <a:ext cx="413353" cy="284121"/>
            <a:chOff x="5960395" y="1819285"/>
            <a:chExt cx="413353" cy="284121"/>
          </a:xfrm>
          <a:solidFill>
            <a:srgbClr val="129F85"/>
          </a:solidFill>
        </p:grpSpPr>
        <p:sp>
          <p:nvSpPr>
            <p:cNvPr id="14" name="타원 13"/>
            <p:cNvSpPr/>
            <p:nvPr/>
          </p:nvSpPr>
          <p:spPr>
            <a:xfrm>
              <a:off x="5960395" y="1819285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065696" y="1819285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960395" y="1924181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065696" y="1924181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60395" y="2029077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65696" y="2029077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1796" y="316496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게임 기획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2547" y="369705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작업 절차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9230" y="4273614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산출물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51796" y="481117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후기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gamerzgateway.net/wp-content/uploads/2016/04/5-game-for-ios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49773"/>
          <a:stretch/>
        </p:blipFill>
        <p:spPr bwMode="auto">
          <a:xfrm>
            <a:off x="0" y="2232531"/>
            <a:ext cx="12192000" cy="2977823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4004540" y="151236"/>
            <a:ext cx="3638461" cy="176571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19581" y="2327421"/>
            <a:ext cx="3716547" cy="2298137"/>
            <a:chOff x="719581" y="2327421"/>
            <a:chExt cx="3716547" cy="2298137"/>
          </a:xfrm>
        </p:grpSpPr>
        <p:sp>
          <p:nvSpPr>
            <p:cNvPr id="31" name="타원 30"/>
            <p:cNvSpPr/>
            <p:nvPr/>
          </p:nvSpPr>
          <p:spPr>
            <a:xfrm>
              <a:off x="719581" y="2327421"/>
              <a:ext cx="3716547" cy="201858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dirty="0" smtClean="0">
                  <a:solidFill>
                    <a:schemeClr val="accent2">
                      <a:lumMod val="7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&lt;&gt;</a:t>
              </a:r>
              <a:endParaRPr lang="ko-KR" altLang="en-US" sz="13800" dirty="0">
                <a:solidFill>
                  <a:schemeClr val="accent2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033" name="TextBox 1032"/>
            <p:cNvSpPr txBox="1"/>
            <p:nvPr/>
          </p:nvSpPr>
          <p:spPr>
            <a:xfrm>
              <a:off x="2212209" y="425622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Code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55708" y="2915449"/>
            <a:ext cx="1590817" cy="1710109"/>
            <a:chOff x="5155708" y="2915449"/>
            <a:chExt cx="1590817" cy="1710109"/>
          </a:xfrm>
        </p:grpSpPr>
        <p:pic>
          <p:nvPicPr>
            <p:cNvPr id="36" name="Picture 2" descr="Game Dreams Interpretation 0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3" b="97106" l="2985" r="94776">
                          <a14:foregroundMark x1="42786" y1="14791" x2="34080" y2="1286"/>
                          <a14:foregroundMark x1="95771" y1="73955" x2="97015" y2="78135"/>
                          <a14:foregroundMark x1="85075" y1="93569" x2="84577" y2="98071"/>
                          <a14:foregroundMark x1="30100" y1="30225" x2="30100" y2="30225"/>
                          <a14:backgroundMark x1="27363" y1="25080" x2="24129" y2="25080"/>
                          <a14:backgroundMark x1="79104" y1="32797" x2="79104" y2="32797"/>
                          <a14:backgroundMark x1="76617" y1="43087" x2="76617" y2="43087"/>
                          <a14:backgroundMark x1="65920" y1="45016" x2="65920" y2="45016"/>
                          <a14:backgroundMark x1="67164" y1="34727" x2="67164" y2="34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708" y="2915449"/>
              <a:ext cx="1590817" cy="123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5585471" y="4256226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Game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28173" y="2600735"/>
            <a:ext cx="1540198" cy="2010974"/>
            <a:chOff x="8728173" y="2600735"/>
            <a:chExt cx="1540198" cy="2010974"/>
          </a:xfrm>
        </p:grpSpPr>
        <p:pic>
          <p:nvPicPr>
            <p:cNvPr id="1032" name="Picture 6" descr="https://d30y9cdsu7xlg0.cloudfront.net/png/628181-200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173" y="2600735"/>
              <a:ext cx="1540198" cy="154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9021250" y="4242377"/>
              <a:ext cx="954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phone Landscap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6" y="990600"/>
            <a:ext cx="5304946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2277374"/>
            <a:ext cx="3484272" cy="2303252"/>
          </a:xfrm>
          <a:prstGeom prst="rect">
            <a:avLst/>
          </a:prstGeom>
        </p:spPr>
      </p:pic>
      <p:pic>
        <p:nvPicPr>
          <p:cNvPr id="2056" name="Picture 8" descr="plan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21" y="2973038"/>
            <a:ext cx="911924" cy="91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ocket icon에 대한 이미지 검색결과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9138">
            <a:off x="1593848" y="2973038"/>
            <a:ext cx="879595" cy="8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5087" y="1354348"/>
            <a:ext cx="427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Mobile Rocket Game</a:t>
            </a:r>
          </a:p>
          <a:p>
            <a:r>
              <a:rPr lang="en-US" altLang="ko-KR" b="1" dirty="0">
                <a:solidFill>
                  <a:srgbClr val="129F85"/>
                </a:solidFill>
              </a:rPr>
              <a:t>2.5D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5087" y="2791039"/>
            <a:ext cx="3102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로켓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캐릭터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아이템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장애물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행성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공사박스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점수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시간에 따라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목표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오랫동안 비행하는 것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포인트가 5개인 별 1"/>
          <p:cNvSpPr/>
          <p:nvPr/>
        </p:nvSpPr>
        <p:spPr>
          <a:xfrm>
            <a:off x="3130989" y="2609884"/>
            <a:ext cx="362310" cy="362310"/>
          </a:xfrm>
          <a:prstGeom prst="star5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236548328" descr="EMB000025fc3d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53950" cy="709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43570" y="189619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Mapping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14549" y="1133474"/>
            <a:ext cx="16492529" cy="64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 descr="돋보기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5389">
            <a:off x="2316500" y="5176836"/>
            <a:ext cx="2014538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20706" y="2451741"/>
            <a:ext cx="8959695" cy="2700612"/>
            <a:chOff x="320706" y="2451741"/>
            <a:chExt cx="8959695" cy="27006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06" y="2451741"/>
              <a:ext cx="1881094" cy="25717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H="1" flipV="1">
              <a:off x="2289051" y="2806404"/>
              <a:ext cx="6991350" cy="234594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06" y="2305272"/>
            <a:ext cx="6500393" cy="33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4752 -0.615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3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2 -0.61505 L 0.63424 -0.448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36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24 -0.44838 L 0.33867 -0.3821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4315" y="330296"/>
            <a:ext cx="3643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Character Control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78" y="1997474"/>
            <a:ext cx="5302022" cy="4181383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half" idx="2"/>
          </p:nvPr>
        </p:nvSpPr>
        <p:spPr>
          <a:xfrm>
            <a:off x="7228946" y="2964029"/>
            <a:ext cx="3932237" cy="2248271"/>
          </a:xfrm>
        </p:spPr>
        <p:txBody>
          <a:bodyPr/>
          <a:lstStyle/>
          <a:p>
            <a:r>
              <a:rPr lang="en-US" altLang="ko-KR" dirty="0" smtClean="0"/>
              <a:t>Speed : 7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JumpSpeed</a:t>
            </a:r>
            <a:r>
              <a:rPr lang="en-US" altLang="ko-KR" dirty="0" smtClean="0"/>
              <a:t> : 10</a:t>
            </a:r>
          </a:p>
          <a:p>
            <a:endParaRPr lang="en-US" altLang="ko-KR" dirty="0"/>
          </a:p>
          <a:p>
            <a:r>
              <a:rPr lang="en-US" altLang="ko-KR" dirty="0" smtClean="0"/>
              <a:t>Gravity : 20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11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370</Words>
  <Application>Microsoft Office PowerPoint</Application>
  <PresentationFormat>와이드스크린</PresentationFormat>
  <Paragraphs>173</Paragraphs>
  <Slides>19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HY견명조</vt:lpstr>
      <vt:lpstr>Koverwatch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</dc:creator>
  <cp:lastModifiedBy>Microsoft</cp:lastModifiedBy>
  <cp:revision>58</cp:revision>
  <dcterms:created xsi:type="dcterms:W3CDTF">2016-11-11T06:19:44Z</dcterms:created>
  <dcterms:modified xsi:type="dcterms:W3CDTF">2016-11-13T05:48:50Z</dcterms:modified>
</cp:coreProperties>
</file>